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8219-8676-455E-9E36-4D556835DF01}" type="datetimeFigureOut">
              <a:rPr lang="es-CO" smtClean="0"/>
              <a:t>25/02/2012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5B1C-8172-49C8-B257-3AFE4281077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8219-8676-455E-9E36-4D556835DF01}" type="datetimeFigureOut">
              <a:rPr lang="es-CO" smtClean="0"/>
              <a:t>25/02/2012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5B1C-8172-49C8-B257-3AFE4281077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8219-8676-455E-9E36-4D556835DF01}" type="datetimeFigureOut">
              <a:rPr lang="es-CO" smtClean="0"/>
              <a:t>25/02/2012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5B1C-8172-49C8-B257-3AFE4281077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8219-8676-455E-9E36-4D556835DF01}" type="datetimeFigureOut">
              <a:rPr lang="es-CO" smtClean="0"/>
              <a:t>25/02/2012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5B1C-8172-49C8-B257-3AFE4281077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8219-8676-455E-9E36-4D556835DF01}" type="datetimeFigureOut">
              <a:rPr lang="es-CO" smtClean="0"/>
              <a:t>25/02/2012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5B1C-8172-49C8-B257-3AFE4281077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8219-8676-455E-9E36-4D556835DF01}" type="datetimeFigureOut">
              <a:rPr lang="es-CO" smtClean="0"/>
              <a:t>25/02/2012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5B1C-8172-49C8-B257-3AFE4281077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8219-8676-455E-9E36-4D556835DF01}" type="datetimeFigureOut">
              <a:rPr lang="es-CO" smtClean="0"/>
              <a:t>25/02/2012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5B1C-8172-49C8-B257-3AFE4281077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8219-8676-455E-9E36-4D556835DF01}" type="datetimeFigureOut">
              <a:rPr lang="es-CO" smtClean="0"/>
              <a:t>25/02/2012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5B1C-8172-49C8-B257-3AFE4281077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8219-8676-455E-9E36-4D556835DF01}" type="datetimeFigureOut">
              <a:rPr lang="es-CO" smtClean="0"/>
              <a:t>25/02/2012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5B1C-8172-49C8-B257-3AFE4281077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8219-8676-455E-9E36-4D556835DF01}" type="datetimeFigureOut">
              <a:rPr lang="es-CO" smtClean="0"/>
              <a:t>25/02/2012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5B1C-8172-49C8-B257-3AFE4281077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8219-8676-455E-9E36-4D556835DF01}" type="datetimeFigureOut">
              <a:rPr lang="es-CO" smtClean="0"/>
              <a:t>25/02/2012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5B1C-8172-49C8-B257-3AFE4281077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A8219-8676-455E-9E36-4D556835DF01}" type="datetimeFigureOut">
              <a:rPr lang="es-CO" smtClean="0"/>
              <a:t>25/02/2012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05B1C-8172-49C8-B257-3AFE42810777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75802" y="1556792"/>
            <a:ext cx="7856638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6600" dirty="0" smtClean="0">
                <a:latin typeface="Arial" pitchFamily="34" charset="0"/>
                <a:cs typeface="Arial" pitchFamily="34" charset="0"/>
              </a:rPr>
              <a:t>Análisis a las ventas</a:t>
            </a:r>
          </a:p>
          <a:p>
            <a:pPr algn="ctr"/>
            <a:r>
              <a:rPr lang="es-CO" sz="6600" dirty="0" smtClean="0">
                <a:latin typeface="Arial" pitchFamily="34" charset="0"/>
                <a:cs typeface="Arial" pitchFamily="34" charset="0"/>
              </a:rPr>
              <a:t>1er Trimestre </a:t>
            </a:r>
          </a:p>
          <a:p>
            <a:pPr algn="ctr"/>
            <a:r>
              <a:rPr lang="es-CO" sz="6600" dirty="0" smtClean="0">
                <a:latin typeface="Arial" pitchFamily="34" charset="0"/>
                <a:cs typeface="Arial" pitchFamily="34" charset="0"/>
              </a:rPr>
              <a:t>Año 2011</a:t>
            </a:r>
          </a:p>
          <a:p>
            <a:pPr algn="ctr"/>
            <a:r>
              <a:rPr lang="es-CO" sz="6600" dirty="0" smtClean="0">
                <a:latin typeface="Arial" pitchFamily="34" charset="0"/>
                <a:cs typeface="Arial" pitchFamily="34" charset="0"/>
              </a:rPr>
              <a:t>Por:</a:t>
            </a:r>
            <a:endParaRPr lang="es-CO" sz="6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971600" y="332656"/>
            <a:ext cx="718780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3200" dirty="0" err="1" smtClean="0"/>
              <a:t>Vtas</a:t>
            </a:r>
            <a:r>
              <a:rPr lang="es-CO" sz="3200" dirty="0" smtClean="0"/>
              <a:t> 1er. Trimestre año 2011 (</a:t>
            </a:r>
            <a:r>
              <a:rPr lang="es-CO" sz="3200" dirty="0" err="1" smtClean="0"/>
              <a:t>pareto</a:t>
            </a:r>
            <a:r>
              <a:rPr lang="es-CO" sz="3200" dirty="0" smtClean="0"/>
              <a:t> 80%)</a:t>
            </a:r>
          </a:p>
          <a:p>
            <a:pPr algn="ctr"/>
            <a:r>
              <a:rPr lang="es-CO" sz="3200" dirty="0" smtClean="0"/>
              <a:t>Por tipo de negocio</a:t>
            </a:r>
            <a:endParaRPr lang="es-CO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8424322" cy="4863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971600" y="332656"/>
            <a:ext cx="718780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3200" dirty="0" err="1" smtClean="0"/>
              <a:t>Vtas</a:t>
            </a:r>
            <a:r>
              <a:rPr lang="es-CO" sz="3200" dirty="0" smtClean="0"/>
              <a:t> 1er. Trimestre año 2011 (</a:t>
            </a:r>
            <a:r>
              <a:rPr lang="es-CO" sz="3200" dirty="0" err="1" smtClean="0"/>
              <a:t>pareto</a:t>
            </a:r>
            <a:r>
              <a:rPr lang="es-CO" sz="3200" dirty="0" smtClean="0"/>
              <a:t> 20%)</a:t>
            </a:r>
          </a:p>
          <a:p>
            <a:pPr algn="ctr"/>
            <a:r>
              <a:rPr lang="es-CO" sz="3200" dirty="0" smtClean="0"/>
              <a:t>Por Tipo de negocio</a:t>
            </a:r>
            <a:endParaRPr lang="es-CO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7643829" cy="4920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095914" y="332656"/>
            <a:ext cx="493917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3200" dirty="0" err="1" smtClean="0"/>
              <a:t>Vtas</a:t>
            </a:r>
            <a:r>
              <a:rPr lang="es-CO" sz="3200" dirty="0" smtClean="0"/>
              <a:t> 1er. Trimestre año 2011</a:t>
            </a:r>
          </a:p>
          <a:p>
            <a:pPr algn="ctr"/>
            <a:r>
              <a:rPr lang="es-CO" sz="3200" dirty="0" smtClean="0"/>
              <a:t>Por Asesor</a:t>
            </a:r>
            <a:endParaRPr lang="es-CO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628800"/>
            <a:ext cx="6980237" cy="460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46</Words>
  <Application>Microsoft Office PowerPoint</Application>
  <PresentationFormat>Presentación en pantalla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</cp:revision>
  <dcterms:created xsi:type="dcterms:W3CDTF">2012-02-25T14:10:22Z</dcterms:created>
  <dcterms:modified xsi:type="dcterms:W3CDTF">2012-02-25T14:30:29Z</dcterms:modified>
</cp:coreProperties>
</file>