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9DDA2D3-5417-4C03-A51F-E4CA1F1927EC}" type="datetimeFigureOut">
              <a:rPr lang="es-CO" smtClean="0"/>
              <a:pPr/>
              <a:t>18/02/2012</a:t>
            </a:fld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5233A29-686D-40B5-8C87-D6FBE423852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PLAN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1800" dirty="0" smtClean="0">
                <a:latin typeface="Arial" pitchFamily="34" charset="0"/>
                <a:cs typeface="Arial" pitchFamily="34" charset="0"/>
              </a:rPr>
              <a:t>NESTOR VANEGAS GALEANO</a:t>
            </a:r>
          </a:p>
          <a:p>
            <a:pPr algn="ctr"/>
            <a:r>
              <a:rPr lang="es-CO" sz="1800" dirty="0" smtClean="0">
                <a:latin typeface="Arial" pitchFamily="34" charset="0"/>
                <a:cs typeface="Arial" pitchFamily="34" charset="0"/>
              </a:rPr>
              <a:t> AGOSTO DE 2011</a:t>
            </a:r>
            <a:endParaRPr lang="es-CO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Cronograma de  ejecución de Estrategias, Acciones y Tareas</a:t>
            </a:r>
            <a:r>
              <a:rPr lang="es-ES" b="1" dirty="0" smtClean="0"/>
              <a:t>.</a:t>
            </a:r>
            <a:endParaRPr lang="es-CO" dirty="0" smtClean="0"/>
          </a:p>
          <a:p>
            <a:endParaRPr lang="es-CO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5" y="2924944"/>
          <a:ext cx="8496947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248"/>
                <a:gridCol w="636705"/>
                <a:gridCol w="647977"/>
                <a:gridCol w="647977"/>
                <a:gridCol w="647977"/>
                <a:gridCol w="647977"/>
                <a:gridCol w="647977"/>
                <a:gridCol w="591632"/>
                <a:gridCol w="585996"/>
                <a:gridCol w="585996"/>
                <a:gridCol w="732495"/>
                <a:gridCol w="732495"/>
                <a:gridCol w="732495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 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M3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M11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M12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Est.1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Acc.1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Est.2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/>
                        <a:t>Acc.2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/>
                        <a:t>Est.3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Acc.3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Pronósticos y Presupuestos. (Año 2011)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Pronósticos de ventas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Presupuesto de gastos de ventas </a:t>
            </a:r>
          </a:p>
          <a:p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Cuotas mensuales por  vendedor.</a:t>
            </a:r>
          </a:p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 segmentos, territorios, productos, canales de distribución, canales comerciales, rutas,  visitas,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…)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sz="3400" b="1" i="1" dirty="0" smtClean="0">
                <a:latin typeface="Arial" pitchFamily="34" charset="0"/>
                <a:cs typeface="Arial" pitchFamily="34" charset="0"/>
              </a:rPr>
              <a:t>Control/Evaluación/Indicadores.</a:t>
            </a:r>
          </a:p>
          <a:p>
            <a:pPr algn="just"/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400" i="1" dirty="0" smtClean="0">
                <a:latin typeface="Arial" pitchFamily="34" charset="0"/>
                <a:cs typeface="Arial" pitchFamily="34" charset="0"/>
              </a:rPr>
              <a:t>Indicadores para ventas:</a:t>
            </a:r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3400" i="1" dirty="0" smtClean="0">
                <a:latin typeface="Arial" pitchFamily="34" charset="0"/>
                <a:cs typeface="Arial" pitchFamily="34" charset="0"/>
              </a:rPr>
              <a:t> </a:t>
            </a:r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400" i="1" dirty="0" smtClean="0">
                <a:latin typeface="Arial" pitchFamily="34" charset="0"/>
                <a:cs typeface="Arial" pitchFamily="34" charset="0"/>
              </a:rPr>
              <a:t>VENTAS DIARIAS, SEMANALES, MENSUALES, BIMENSUALES, TRIMESTRALES, </a:t>
            </a:r>
            <a:r>
              <a:rPr lang="es-ES" sz="3400" i="1" smtClean="0">
                <a:latin typeface="Arial" pitchFamily="34" charset="0"/>
                <a:cs typeface="Arial" pitchFamily="34" charset="0"/>
              </a:rPr>
              <a:t>SEMESTRALES, ANUALES</a:t>
            </a:r>
            <a:r>
              <a:rPr lang="es-ES" sz="3400" i="1" dirty="0" smtClean="0">
                <a:latin typeface="Arial" pitchFamily="34" charset="0"/>
                <a:cs typeface="Arial" pitchFamily="34" charset="0"/>
              </a:rPr>
              <a:t>, ACUMULADAS, VENTAS COMPARATIVAS CON OTROS PERIODOS etc. (Por cuotas por  vendedor, segmentos, territorios, productos, canales de distribución, canales comerciales, rutas,  visitas, etc.…)</a:t>
            </a:r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400" i="1" dirty="0" smtClean="0">
                <a:latin typeface="Arial" pitchFamily="34" charset="0"/>
                <a:cs typeface="Arial" pitchFamily="34" charset="0"/>
              </a:rPr>
              <a:t>Indicadores para visitas a clientes.</a:t>
            </a:r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3400" i="1" dirty="0" smtClean="0">
                <a:latin typeface="Arial" pitchFamily="34" charset="0"/>
                <a:cs typeface="Arial" pitchFamily="34" charset="0"/>
              </a:rPr>
              <a:t> </a:t>
            </a:r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400" i="1" dirty="0" smtClean="0">
                <a:latin typeface="Arial" pitchFamily="34" charset="0"/>
                <a:cs typeface="Arial" pitchFamily="34" charset="0"/>
              </a:rPr>
              <a:t>CUMPLIMIENTO DE VISITAS</a:t>
            </a:r>
          </a:p>
          <a:p>
            <a:pPr algn="just">
              <a:buNone/>
            </a:pPr>
            <a:endParaRPr lang="es-CO" sz="34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3400" i="1" dirty="0" smtClean="0">
                <a:latin typeface="Arial" pitchFamily="34" charset="0"/>
                <a:cs typeface="Arial" pitchFamily="34" charset="0"/>
              </a:rPr>
              <a:t>EFECTIVIDAD DE VISITA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S</a:t>
            </a:r>
            <a:endParaRPr lang="es-CO" i="1" dirty="0" smtClean="0">
              <a:latin typeface="Arial" pitchFamily="34" charset="0"/>
              <a:cs typeface="Arial" pitchFamily="34" charset="0"/>
            </a:endParaRP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PLAN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Objetivo del Plan de Mercadeo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Estrategias Plan de Mercadeo</a:t>
            </a:r>
          </a:p>
          <a:p>
            <a:pPr>
              <a:buNone/>
            </a:pP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Tácticas-Acciones-Actividades Plan de Mercadeo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Análisis y Diagnóstico del área comercial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1.Debilidades/Oportunidades/Fortalezas/Amenazas Área  de Ventas</a:t>
            </a:r>
          </a:p>
          <a:p>
            <a:pPr lvl="0">
              <a:buNone/>
            </a:pP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Análisis del Departamento de Ventas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Análisis de Cargos, perfiles y  funciones de la fuerza de ventas 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Análisis del Proceso de reclutamiento y Selección de vendedores</a:t>
            </a:r>
          </a:p>
          <a:p>
            <a:pPr lvl="1">
              <a:buNone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Análisis de la delimitación de Territorios.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Rutas.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ANALISIS DE CUOTAS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Cuotas por líneas de productos.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Cuotas por territorios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Cuotas por vendedores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Cuotas por productos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Cuotas por canales comerciales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Cuotas por canales de distribución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Base de clientes</a:t>
            </a:r>
          </a:p>
          <a:p>
            <a:pPr lvl="1">
              <a:buNone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Cuota de visitas a clientes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ANALISIS DE PLANES  Y  POLITICAS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Planes de capacitación y entrenamiento.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Planes de incentivos.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Políticas de producto.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Políticas de Precio.</a:t>
            </a:r>
          </a:p>
          <a:p>
            <a:pPr lvl="1"/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Políticas de Promoción.</a:t>
            </a:r>
          </a:p>
          <a:p>
            <a:pPr lvl="1">
              <a:buNone/>
            </a:pP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" sz="2800" dirty="0" smtClean="0">
                <a:latin typeface="Arial" pitchFamily="34" charset="0"/>
                <a:cs typeface="Arial" pitchFamily="34" charset="0"/>
              </a:rPr>
              <a:t>Políticas de Plaza</a:t>
            </a:r>
            <a:endParaRPr lang="es-CO" sz="2800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4000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sz="4200" b="1" dirty="0" smtClean="0">
                <a:latin typeface="Arial" pitchFamily="34" charset="0"/>
                <a:cs typeface="Arial" pitchFamily="34" charset="0"/>
              </a:rPr>
              <a:t>Objetivo del Plan de Ventas.</a:t>
            </a:r>
          </a:p>
          <a:p>
            <a:endParaRPr lang="es-ES" sz="4200" b="1" dirty="0" smtClean="0">
              <a:latin typeface="Arial" pitchFamily="34" charset="0"/>
              <a:cs typeface="Arial" pitchFamily="34" charset="0"/>
            </a:endParaRPr>
          </a:p>
          <a:p>
            <a:endParaRPr lang="es-ES" sz="4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4200" dirty="0" smtClean="0">
                <a:latin typeface="Arial" pitchFamily="34" charset="0"/>
                <a:cs typeface="Arial" pitchFamily="34" charset="0"/>
              </a:rPr>
              <a:t>1.Estrategias Organizacionales del área comercial.</a:t>
            </a:r>
          </a:p>
          <a:p>
            <a:pPr lvl="0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1.1.Estructurar el departamento de Ventas.</a:t>
            </a:r>
          </a:p>
          <a:p>
            <a:endParaRPr lang="es-CO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1.2. Perfilar Vendedores.</a:t>
            </a:r>
          </a:p>
          <a:p>
            <a:endParaRPr lang="es-CO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1.3. Determinar el # de vendedores a contratar</a:t>
            </a:r>
          </a:p>
          <a:p>
            <a:endParaRPr lang="es-CO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1.4. Reclutar y Seleccionar  Vendedores</a:t>
            </a:r>
          </a:p>
          <a:p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1.5. Diseñar el Plan de Compensación de la Fuerza de Vendedores.</a:t>
            </a:r>
          </a:p>
          <a:p>
            <a:endParaRPr lang="es-CO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1.6. Determinar Territorio de Ventas.</a:t>
            </a:r>
          </a:p>
          <a:p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endParaRPr lang="es-CO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1.7. Fijar Cuota de Ventas.</a:t>
            </a:r>
          </a:p>
          <a:p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endParaRPr lang="es-CO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1.8. Diseñar Programa de Formación de los Vendedores</a:t>
            </a:r>
          </a:p>
          <a:p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4200" dirty="0" smtClean="0">
                <a:latin typeface="Arial" pitchFamily="34" charset="0"/>
                <a:cs typeface="Arial" pitchFamily="34" charset="0"/>
              </a:rPr>
              <a:t>1.9. Diseñar Plan  Motivacional para  la Fuerza de Ventas</a:t>
            </a:r>
            <a:endParaRPr lang="es-CO" sz="4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2.Estrategias de Segmentación de mercados.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3. Estrategias de producto/mezcla de servicio.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Estrategia Comunicacional (Programa Promocional.)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4.1. Publicidad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4.2. Correo Directo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4.3. Relaciones públicas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4.4. 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Telemercadeo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4.5. E-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commerce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4.6. Exhibición/</a:t>
            </a:r>
            <a:r>
              <a:rPr lang="es-ES" dirty="0" err="1" smtClean="0">
                <a:latin typeface="Arial" pitchFamily="34" charset="0"/>
                <a:cs typeface="Arial" pitchFamily="34" charset="0"/>
              </a:rPr>
              <a:t>Merchandising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4.7. Ventas personales</a:t>
            </a:r>
          </a:p>
          <a:p>
            <a:pPr>
              <a:buNone/>
            </a:pP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4.8. Ferias y Eventos.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 smtClean="0">
                <a:latin typeface="Arial" pitchFamily="34" charset="0"/>
                <a:cs typeface="Arial" pitchFamily="34" charset="0"/>
              </a:rPr>
              <a:t>DESARROLLO TACTICO DE L PLAN  DE VENTAS</a:t>
            </a:r>
            <a:endParaRPr lang="es-CO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Plan de Acción</a:t>
            </a:r>
          </a:p>
          <a:p>
            <a:endParaRPr lang="es-CO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83568" y="2708920"/>
          <a:ext cx="79928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404156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ESTRATEGIA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ACCION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RESPONSABLE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11560" y="5373216"/>
          <a:ext cx="554461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1440160"/>
              </a:tblGrid>
              <a:tr h="139040">
                <a:tc>
                  <a:txBody>
                    <a:bodyPr/>
                    <a:lstStyle/>
                    <a:p>
                      <a:r>
                        <a:rPr kumimoji="0" lang="es-E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COSTO TOTAL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53</TotalTime>
  <Words>405</Words>
  <Application>Microsoft Office PowerPoint</Application>
  <PresentationFormat>Presentación en pantalla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Fundición</vt:lpstr>
      <vt:lpstr>PLAN DE VENTAS</vt:lpstr>
      <vt:lpstr>PLAN DE VENTAS</vt:lpstr>
      <vt:lpstr>Análisis y Diagnóstico del área comercial</vt:lpstr>
      <vt:lpstr>ANALISIS DE CUOTAS</vt:lpstr>
      <vt:lpstr>ANALISIS DE PLANES  Y  POLITICAS</vt:lpstr>
      <vt:lpstr>DESARROLLO TACTICO DE L PLAN  DE VENTAS</vt:lpstr>
      <vt:lpstr>DESARROLLO TACTICO DE L PLAN  DE VENTAS</vt:lpstr>
      <vt:lpstr>DESARROLLO TACTICO DE L PLAN  DE VENTAS</vt:lpstr>
      <vt:lpstr>DESARROLLO TACTICO DE L PLAN  DE VENTAS</vt:lpstr>
      <vt:lpstr>DESARROLLO TACTICO DE L PLAN  DE VENTAS</vt:lpstr>
      <vt:lpstr>DESARROLLO TACTICO DE L PLAN  DE VENTAS</vt:lpstr>
      <vt:lpstr>DESARROLLO TACTICO DE L PLAN  DE VENTAS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VENTAS</dc:title>
  <dc:creator>nvanegas</dc:creator>
  <cp:lastModifiedBy>usuario</cp:lastModifiedBy>
  <cp:revision>9</cp:revision>
  <dcterms:created xsi:type="dcterms:W3CDTF">2011-08-16T19:20:27Z</dcterms:created>
  <dcterms:modified xsi:type="dcterms:W3CDTF">2012-02-18T13:47:02Z</dcterms:modified>
</cp:coreProperties>
</file>